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453095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9463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8259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028667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53357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3724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50438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1010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1259632" y="1052736"/>
            <a:ext cx="338437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126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395536" y="3140967"/>
            <a:ext cx="8136903" cy="18722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0E6794"/>
              </a:buClr>
              <a:buSzPct val="25000"/>
            </a:pPr>
            <a:r>
              <a:rPr lang="ru-RU" sz="60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Колишній</a:t>
            </a:r>
            <a:r>
              <a:rPr lang="ru-RU" sz="60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</a:t>
            </a:r>
            <a:r>
              <a:rPr lang="ru-RU" sz="60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теперішній</a:t>
            </a:r>
            <a:r>
              <a:rPr lang="ru-RU" sz="60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60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успіх</a:t>
            </a:r>
            <a:endParaRPr lang="ru-RU" sz="60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126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37626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Як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вертався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Господь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із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полоном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після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комуністичного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режиму, </a:t>
            </a:r>
            <a:r>
              <a:rPr lang="en-US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то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були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ми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немов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би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у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сні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… </a:t>
            </a:r>
            <a:endParaRPr lang="ru-RU" sz="3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126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30243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Уста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баптистів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тоді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були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повні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веселощів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а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язик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наш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співання</a:t>
            </a:r>
            <a:r>
              <a:rPr lang="ru-RU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r>
              <a:rPr lang="en-US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8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ми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організовували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нові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церкви! Казали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тоді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між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народами: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Велике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вчинив Господь з ними! </a:t>
            </a:r>
            <a:endParaRPr lang="ru-RU" sz="3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697435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126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37626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Велике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вчинив Господь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Ісус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Христос з нами,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були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радісні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ми та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благовістили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завзято! </a:t>
            </a:r>
            <a:endParaRPr lang="ru-RU" sz="3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20837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126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66429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8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Вернися</a:t>
            </a:r>
            <a:r>
              <a:rPr lang="ru-RU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ж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із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нашим полоном, </a:t>
            </a:r>
            <a:r>
              <a:rPr lang="en-US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 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Господи,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немов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ті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джерела</a:t>
            </a:r>
            <a:r>
              <a:rPr lang="ru-RU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r>
              <a:rPr lang="en-US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південь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зроби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нас </a:t>
            </a:r>
            <a:r>
              <a:rPr lang="ru-RU" sz="38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знову</a:t>
            </a:r>
            <a:r>
              <a:rPr lang="en-US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духовно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активними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3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696788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126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7363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сіє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Добру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Звістку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для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організації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нових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церков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слізьми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зо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співом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той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жне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великий</a:t>
            </a:r>
            <a:r>
              <a:rPr lang="en-US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урожай 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душ: </a:t>
            </a:r>
            <a:endParaRPr lang="ru-RU" sz="3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371204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126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7363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все ходить та плаче,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носить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торбину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насіння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Доброї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Звістки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посів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та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вернеться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співом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носить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снопи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нових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церков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3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82421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37</Words>
  <Application>Microsoft Office PowerPoint</Application>
  <PresentationFormat>Экран (4:3)</PresentationFormat>
  <Paragraphs>33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ПСАЛОМ 126 </vt:lpstr>
      <vt:lpstr>ПСАЛОМ 126:1 </vt:lpstr>
      <vt:lpstr>ПСАЛОМ 126:2 </vt:lpstr>
      <vt:lpstr>ПСАЛОМ 126:3 </vt:lpstr>
      <vt:lpstr>ПСАЛОМ 126:4 </vt:lpstr>
      <vt:lpstr>ПСАЛОМ 126:5 </vt:lpstr>
      <vt:lpstr>ПСАЛОМ 126:6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53 </dc:title>
  <cp:lastModifiedBy>Admin</cp:lastModifiedBy>
  <cp:revision>8</cp:revision>
  <dcterms:modified xsi:type="dcterms:W3CDTF">2019-11-11T19:59:33Z</dcterms:modified>
</cp:coreProperties>
</file>